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BEC5-5142-4970-80AC-4A19C7300177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DAD3-55CA-431F-BA63-58133DF90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480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BEC5-5142-4970-80AC-4A19C7300177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DAD3-55CA-431F-BA63-58133DF90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828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BEC5-5142-4970-80AC-4A19C7300177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DAD3-55CA-431F-BA63-58133DF90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27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BEC5-5142-4970-80AC-4A19C7300177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DAD3-55CA-431F-BA63-58133DF90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76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BEC5-5142-4970-80AC-4A19C7300177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DAD3-55CA-431F-BA63-58133DF90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33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BEC5-5142-4970-80AC-4A19C7300177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DAD3-55CA-431F-BA63-58133DF90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588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BEC5-5142-4970-80AC-4A19C7300177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DAD3-55CA-431F-BA63-58133DF90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78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BEC5-5142-4970-80AC-4A19C7300177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DAD3-55CA-431F-BA63-58133DF90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091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BEC5-5142-4970-80AC-4A19C7300177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DAD3-55CA-431F-BA63-58133DF90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43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BEC5-5142-4970-80AC-4A19C7300177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DAD3-55CA-431F-BA63-58133DF90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5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BEC5-5142-4970-80AC-4A19C7300177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DAD3-55CA-431F-BA63-58133DF90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05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BEC5-5142-4970-80AC-4A19C7300177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5DAD3-55CA-431F-BA63-58133DF90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07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7330" y="207963"/>
            <a:ext cx="9144000" cy="23876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для педагогов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«Чудеса из макарон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26780" y="5493365"/>
            <a:ext cx="332232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 </a:t>
            </a:r>
            <a:br>
              <a:rPr lang="ru-RU" dirty="0" smtClean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воспитатель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Шашкина Марина Юрьевна</a:t>
            </a:r>
            <a:endParaRPr lang="ru-RU" sz="2000" dirty="0"/>
          </a:p>
        </p:txBody>
      </p:sp>
      <p:pic>
        <p:nvPicPr>
          <p:cNvPr id="1026" name="Picture 2" descr="https://avatars.mds.yandex.net/get-zen_doc/1707291/pub_5dd8c02918c060160cc4a5a0_5dd8d25764f1ac4f6e5a3b7b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015" y="1843678"/>
            <a:ext cx="7136765" cy="474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12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1980" y="493281"/>
            <a:ext cx="11033760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Поделки и аппликации стандартно делают из бумаги, а я решила пофантазировать и изготовить необычные поделки из обычных макарон.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kartinkin.net/uploads/posts/2021-08/1629662628_12-kartinkin-com-p-figurnie-makaroni-yeda-krasivo-foto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810" y="1659280"/>
            <a:ext cx="7893932" cy="504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16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www.zg-raiffeisen.de/fileadmin/zg-files/_processed_/1/0/csm_Maerkte-Lebensmittel-Nudeln-48947983_59a4ceacb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547" y="168396"/>
            <a:ext cx="9717525" cy="648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9130" y="1057824"/>
            <a:ext cx="6541770" cy="3031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Макароны – идеальный «строительный» материал для детского творчества.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макаронами приятно работать: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экологически чистый материал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способствуют развитию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сенсо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-моторики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развивает тактильные ощущения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мелкую моторику пальцев рук.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46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1940" y="213496"/>
            <a:ext cx="10668000" cy="3880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мастер-класса: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показать, как можно сделать своими руками поделки из нетрадиционных материалов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u="sng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Образовательная</a:t>
            </a:r>
            <a:r>
              <a:rPr lang="ru-RU" sz="2400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создать условия для расширения знаний ребенка об изготовлении композиций из макаронных изделий.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u="sng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Развивающая</a:t>
            </a:r>
            <a:r>
              <a:rPr lang="ru-RU" sz="2400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способствовать развитию творческих способностей, мелкой моторике рук, эстетического вкуса, воображения.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u="sng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Воспитывающая</a:t>
            </a:r>
            <a:r>
              <a:rPr lang="ru-RU" sz="2400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воспитывать художественный вкус, аккуратность.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funforkids.ru/pictures/makaroni/makaroni0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31" y="3964178"/>
            <a:ext cx="7589520" cy="28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www.maam.ru/upload/blogs/detsad-703952-14820499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245" y="2031523"/>
            <a:ext cx="6085206" cy="456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6210" y="348924"/>
            <a:ext cx="6096000" cy="27884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Материалы и инструменты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ля работы нам понадобятся: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Макароны разных видов, чем больше, тем лучше;</a:t>
            </a:r>
          </a:p>
          <a:p>
            <a:pPr marL="457200" indent="-457200">
              <a:buAutoNum type="arabicParenR" startAt="2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окрашивания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поделок</a:t>
            </a:r>
          </a:p>
          <a:p>
            <a:pPr marL="457200" indent="-457200">
              <a:buAutoNum type="arabicParenR" startAt="2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Клей</a:t>
            </a:r>
          </a:p>
          <a:p>
            <a:pPr marL="457200" indent="-457200">
              <a:buAutoNum type="arabicParenR" startAt="2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материалы для поделок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2427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78</Words>
  <Application>Microsoft Office PowerPoint</Application>
  <PresentationFormat>Широкоэкранный</PresentationFormat>
  <Paragraphs>21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Мастер-класс для педагогов «Чудеса из макарон»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для педагогов «Чудеса из макарон» </dc:title>
  <dc:creator>Шашкин</dc:creator>
  <cp:lastModifiedBy>Шашкин</cp:lastModifiedBy>
  <cp:revision>6</cp:revision>
  <dcterms:created xsi:type="dcterms:W3CDTF">2022-03-07T18:18:43Z</dcterms:created>
  <dcterms:modified xsi:type="dcterms:W3CDTF">2022-03-07T19:07:40Z</dcterms:modified>
</cp:coreProperties>
</file>